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446" r:id="rId2"/>
    <p:sldId id="451" r:id="rId3"/>
    <p:sldId id="450" r:id="rId4"/>
    <p:sldId id="452" r:id="rId5"/>
    <p:sldId id="457" r:id="rId6"/>
    <p:sldId id="270" r:id="rId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6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https://colab.research.google.com/drive/1zmeSTP3J5zu2d5fHgsQC06DyYEYJFXq1?usp=sharing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Prática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-14187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685968" y="610241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 </a:t>
            </a: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</a:t>
            </a: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  <p:pic>
        <p:nvPicPr>
          <p:cNvPr id="5122" name="Picture 2" descr="Motion-compensated online object tracking for activity detection and crowd  behavior analysis | SpringerLink">
            <a:extLst>
              <a:ext uri="{FF2B5EF4-FFF2-40B4-BE49-F238E27FC236}">
                <a16:creationId xmlns:a16="http://schemas.microsoft.com/office/drawing/2014/main" id="{87C2F3C2-E4A3-9013-8C8B-8C5C0D14D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336"/>
            <a:ext cx="5783766" cy="359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6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9851C1A3-E94B-4A5B-94D0-E8E03B3FCEF7}"/>
</file>

<file path=customXml/itemProps2.xml><?xml version="1.0" encoding="utf-8"?>
<ds:datastoreItem xmlns:ds="http://schemas.openxmlformats.org/officeDocument/2006/customXml" ds:itemID="{FFEEE974-FAE0-4FE7-B694-C8CA4FCAE895}"/>
</file>

<file path=customXml/itemProps3.xml><?xml version="1.0" encoding="utf-8"?>
<ds:datastoreItem xmlns:ds="http://schemas.openxmlformats.org/officeDocument/2006/customXml" ds:itemID="{158453F4-18F0-48F7-AE66-B4656744631D}"/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124</Words>
  <Application>Microsoft Office PowerPoint</Application>
  <PresentationFormat>Apresentação na tela (16:9)</PresentationFormat>
  <Paragraphs>29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Calibri</vt:lpstr>
      <vt:lpstr>Arial Narrow</vt:lpstr>
      <vt:lpstr>Century Gothic</vt:lpstr>
      <vt:lpstr>Arial</vt:lpstr>
      <vt:lpstr>Simple Light</vt:lpstr>
      <vt:lpstr>Apresentação do PowerPoint</vt:lpstr>
      <vt:lpstr>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71</cp:revision>
  <dcterms:modified xsi:type="dcterms:W3CDTF">2022-07-06T17:29:16Z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